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82" r:id="rId2"/>
    <p:sldId id="283" r:id="rId3"/>
    <p:sldId id="284" r:id="rId4"/>
    <p:sldId id="285" r:id="rId5"/>
    <p:sldId id="287" r:id="rId6"/>
    <p:sldId id="288" r:id="rId7"/>
    <p:sldId id="290" r:id="rId8"/>
    <p:sldId id="289" r:id="rId9"/>
    <p:sldId id="286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evant" initials="DD" lastIdx="2" clrIdx="0">
    <p:extLst>
      <p:ext uri="{19B8F6BF-5375-455C-9EA6-DF929625EA0E}">
        <p15:presenceInfo xmlns:p15="http://schemas.microsoft.com/office/powerpoint/2012/main" userId="e80077900df731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443"/>
    <a:srgbClr val="3AAADC"/>
    <a:srgbClr val="767476"/>
    <a:srgbClr val="DF4F4C"/>
    <a:srgbClr val="F29400"/>
    <a:srgbClr val="CC3399"/>
    <a:srgbClr val="772763"/>
    <a:srgbClr val="CDCD00"/>
    <a:srgbClr val="97BE0D"/>
    <a:srgbClr val="00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3874" autoAdjust="0"/>
  </p:normalViewPr>
  <p:slideViewPr>
    <p:cSldViewPr snapToGrid="0" snapToObjects="1">
      <p:cViewPr varScale="1">
        <p:scale>
          <a:sx n="90" d="100"/>
          <a:sy n="90" d="100"/>
        </p:scale>
        <p:origin x="57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1T17:09:01.200" idx="2">
    <p:pos x="4140" y="1062"/>
    <p:text>Revoir le l'intitulé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1T17:08:07.287" idx="1">
    <p:pos x="5292" y="997"/>
    <p:text>Simplifier en ne faisant apparaître que 2 proc et une mémoire + périphs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1BC6A-369C-604A-8F23-8CDF9D2A8481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542E-CDD7-514E-B6A9-FB58F12354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4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72384" y="1674480"/>
            <a:ext cx="6071616" cy="3264408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4016897" y="2485558"/>
            <a:ext cx="3743987" cy="1641739"/>
          </a:xfrm>
          <a:prstGeom prst="rect">
            <a:avLst/>
          </a:prstGeom>
        </p:spPr>
        <p:txBody>
          <a:bodyPr/>
          <a:lstStyle>
            <a:lvl1pPr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4480"/>
            <a:ext cx="3072384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/ Titre cou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236"/>
          <a:stretch>
            <a:fillRect/>
          </a:stretch>
        </p:blipFill>
        <p:spPr bwMode="auto">
          <a:xfrm>
            <a:off x="7149779" y="0"/>
            <a:ext cx="1982912" cy="6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7469"/>
            <a:ext cx="8924544" cy="226243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8738691" y="6411430"/>
            <a:ext cx="4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4AE705-64E2-3A4F-A74B-E18C21B0D9F4}" type="slidenum">
              <a:rPr lang="fr-FR" sz="1000" b="1" smtClean="0">
                <a:solidFill>
                  <a:srgbClr val="DF4F4C"/>
                </a:solidFill>
              </a:rPr>
              <a:t>‹#›</a:t>
            </a:fld>
            <a:endParaRPr lang="fr-FR" sz="1000" b="1" dirty="0">
              <a:solidFill>
                <a:srgbClr val="DF4F4C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08498" y="6646715"/>
            <a:ext cx="7920000" cy="115587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19281" y="509041"/>
            <a:ext cx="7032495" cy="1325563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" y="6110912"/>
            <a:ext cx="976613" cy="6887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45024" y="1077321"/>
            <a:ext cx="457200" cy="45719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50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313651" y="2505988"/>
            <a:ext cx="5771626" cy="2000297"/>
          </a:xfrm>
        </p:spPr>
        <p:txBody>
          <a:bodyPr/>
          <a:lstStyle/>
          <a:p>
            <a:r>
              <a:rPr lang="fr-FR" sz="3500" dirty="0"/>
              <a:t>DEVANT David</a:t>
            </a:r>
          </a:p>
          <a:p>
            <a:r>
              <a:rPr lang="fr-FR" sz="3500" dirty="0"/>
              <a:t>TROMPAT Aurélien</a:t>
            </a:r>
          </a:p>
          <a:p>
            <a:r>
              <a:rPr lang="fr-FR" sz="3500" dirty="0"/>
              <a:t>Filière SEE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37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Conception et implémentation sur circuit FPGA d’une architecture composée de plusieurs processeurs programmables dédiés pour de la représentation 3D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3785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Contexte du projet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5BEE-E782-904A-9BBA-20056DC42AF2}"/>
              </a:ext>
            </a:extLst>
          </p:cNvPr>
          <p:cNvSpPr txBox="1"/>
          <p:nvPr/>
        </p:nvSpPr>
        <p:spPr>
          <a:xfrm>
            <a:off x="741872" y="1639019"/>
            <a:ext cx="6933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Conception d’un processeur 8 bits sur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Reprise d’un projet de la promotion SEE précédente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Auteurs : Pierre JOUBERT et Julien BESSE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BCEA6-E043-D443-9824-D7B89A31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67" y="3208679"/>
            <a:ext cx="3280465" cy="3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Structure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3FDFE-7474-FE41-9645-2B6CA43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1542936"/>
            <a:ext cx="3340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6F4BC-6090-B049-8428-10B7C300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27" y="1018895"/>
            <a:ext cx="1442207" cy="1620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C3968-C8F9-F349-BAEF-B59E1E8C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43" y="3429000"/>
            <a:ext cx="4956313" cy="119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E73A8-A7C9-DB42-BC46-3B71F2471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71" y="5045749"/>
            <a:ext cx="2769355" cy="851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8146E-1AFB-3A44-9687-BBF3B4465DB4}"/>
              </a:ext>
            </a:extLst>
          </p:cNvPr>
          <p:cNvSpPr txBox="1"/>
          <p:nvPr/>
        </p:nvSpPr>
        <p:spPr>
          <a:xfrm>
            <a:off x="2630845" y="5966497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Management du projet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6840A-FA87-FA4A-B193-89CE4D947286}"/>
              </a:ext>
            </a:extLst>
          </p:cNvPr>
          <p:cNvSpPr txBox="1"/>
          <p:nvPr/>
        </p:nvSpPr>
        <p:spPr>
          <a:xfrm>
            <a:off x="5843740" y="2705391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Conception du compilateur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98890-4624-FA4D-9C22-13E1CA378499}"/>
              </a:ext>
            </a:extLst>
          </p:cNvPr>
          <p:cNvSpPr txBox="1"/>
          <p:nvPr/>
        </p:nvSpPr>
        <p:spPr>
          <a:xfrm>
            <a:off x="333935" y="2704417"/>
            <a:ext cx="359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La description matérielle en VHDL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1DCCA-EAF9-F443-A612-1EA6BB707ECC}"/>
              </a:ext>
            </a:extLst>
          </p:cNvPr>
          <p:cNvCxnSpPr>
            <a:stCxn id="15" idx="2"/>
          </p:cNvCxnSpPr>
          <p:nvPr/>
        </p:nvCxnSpPr>
        <p:spPr>
          <a:xfrm>
            <a:off x="2129042" y="3073749"/>
            <a:ext cx="905706" cy="530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9F0E1-40D5-9A4F-A577-044B0735040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851374" y="3074723"/>
            <a:ext cx="475529" cy="708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3908A8-4D72-FC42-A5BF-0488A45D91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924149" y="4619167"/>
            <a:ext cx="647851" cy="42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1. Description matérielle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7FF3F7-5AA3-994D-B30A-6E27B3F4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1582478"/>
            <a:ext cx="7358063" cy="41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2. Conception du compilateur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A7BF6-6C0B-494A-84DC-4D63233A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3891560"/>
            <a:ext cx="8486775" cy="175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07E0-BCE1-5444-B70F-63D2A66F6F08}"/>
              </a:ext>
            </a:extLst>
          </p:cNvPr>
          <p:cNvSpPr txBox="1"/>
          <p:nvPr/>
        </p:nvSpPr>
        <p:spPr>
          <a:xfrm>
            <a:off x="741872" y="1639019"/>
            <a:ext cx="653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Ecrire le programme en assembleur dans la 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B73AA-960C-AD42-ADC1-062AF8ED9A3A}"/>
              </a:ext>
            </a:extLst>
          </p:cNvPr>
          <p:cNvSpPr txBox="1"/>
          <p:nvPr/>
        </p:nvSpPr>
        <p:spPr>
          <a:xfrm>
            <a:off x="741870" y="2490276"/>
            <a:ext cx="608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Développement d’une chaine de compilation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DBB8FF-185A-FC4C-ACEC-637FAAD2B506}"/>
              </a:ext>
            </a:extLst>
          </p:cNvPr>
          <p:cNvSpPr/>
          <p:nvPr/>
        </p:nvSpPr>
        <p:spPr>
          <a:xfrm rot="2681949">
            <a:off x="3395622" y="1436125"/>
            <a:ext cx="903532" cy="903532"/>
          </a:xfrm>
          <a:prstGeom prst="plus">
            <a:avLst>
              <a:gd name="adj" fmla="val 3760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3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6D282-ED86-1F4F-AE5B-940B1652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44" y="2348311"/>
            <a:ext cx="6579313" cy="3167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1588"/>
            <a:ext cx="663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Outil de gestion des tâches (Méthode de Kanban)</a:t>
            </a:r>
          </a:p>
        </p:txBody>
      </p:sp>
    </p:spTree>
    <p:extLst>
      <p:ext uri="{BB962C8B-B14F-4D97-AF65-F5344CB8AC3E}">
        <p14:creationId xmlns:p14="http://schemas.microsoft.com/office/powerpoint/2010/main" val="253884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5838"/>
            <a:ext cx="371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Détail des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Membre de l’équipe assigné à la tâche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24998-64FF-B747-9C52-13C5C5A2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34" y="1561588"/>
            <a:ext cx="3831305" cy="42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Conclusion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2A8BD7-0583-184A-985C-160E2811E11E}"/>
              </a:ext>
            </a:extLst>
          </p:cNvPr>
          <p:cNvGrpSpPr/>
          <p:nvPr/>
        </p:nvGrpSpPr>
        <p:grpSpPr>
          <a:xfrm>
            <a:off x="1866916" y="5336279"/>
            <a:ext cx="5897615" cy="776921"/>
            <a:chOff x="1066816" y="5350566"/>
            <a:chExt cx="5897615" cy="7769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20EE6F-BCE0-214D-8527-AFDCB581E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16" y="5413127"/>
              <a:ext cx="714359" cy="7143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C6FE96-D39A-994B-B3FD-FB5522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1175" y="5413128"/>
              <a:ext cx="1742339" cy="714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56BC2-901A-8A49-B212-66879BAA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038" y="5350566"/>
              <a:ext cx="3235393" cy="7769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8BA87D-D4BE-1742-8191-90C8DC6B6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0666" y="5543550"/>
              <a:ext cx="205524" cy="457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216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Merci pour votre attention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04899" y="1745186"/>
            <a:ext cx="3510335" cy="60016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>
                <a:solidFill>
                  <a:prstClr val="black"/>
                </a:solidFill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sz="4400" dirty="0"/>
              <a:t>Questions ?</a:t>
            </a:r>
          </a:p>
        </p:txBody>
      </p:sp>
      <p:pic>
        <p:nvPicPr>
          <p:cNvPr id="3" name="Screen Recording 2019-03-07 at 20.26.40">
            <a:hlinkClick r:id="" action="ppaction://media"/>
            <a:extLst>
              <a:ext uri="{FF2B5EF4-FFF2-40B4-BE49-F238E27FC236}">
                <a16:creationId xmlns:a16="http://schemas.microsoft.com/office/drawing/2014/main" id="{FD099905-67AE-7C4D-8365-F7563CB66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118" y="2683799"/>
            <a:ext cx="4187895" cy="31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32636</TotalTime>
  <Words>124</Words>
  <Application>Microsoft Macintosh PowerPoint</Application>
  <PresentationFormat>On-screen Show (4:3)</PresentationFormat>
  <Paragraphs>33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Votre titre Date</dc:title>
  <dc:creator>Manon Hans</dc:creator>
  <cp:lastModifiedBy>David Devant</cp:lastModifiedBy>
  <cp:revision>297</cp:revision>
  <dcterms:created xsi:type="dcterms:W3CDTF">2018-02-02T09:59:38Z</dcterms:created>
  <dcterms:modified xsi:type="dcterms:W3CDTF">2019-03-11T16:09:13Z</dcterms:modified>
</cp:coreProperties>
</file>